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58" r:id="rId5"/>
    <p:sldId id="265" r:id="rId6"/>
    <p:sldId id="259" r:id="rId7"/>
    <p:sldId id="264" r:id="rId8"/>
    <p:sldId id="266" r:id="rId9"/>
    <p:sldId id="267" r:id="rId10"/>
    <p:sldId id="268" r:id="rId11"/>
    <p:sldId id="269" r:id="rId12"/>
    <p:sldId id="263" r:id="rId13"/>
    <p:sldId id="260" r:id="rId14"/>
    <p:sldId id="257" r:id="rId15"/>
    <p:sldId id="26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96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4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0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09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9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2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5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6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71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FD35-08B9-44B6-8BC1-20B6655C6F2E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571EA-EF99-40EC-8A5D-890ACBD63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0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06554" y="1972252"/>
            <a:ext cx="10738597" cy="1464231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Особенности планирования </a:t>
            </a:r>
          </a:p>
          <a:p>
            <a:pPr algn="ctr"/>
            <a:r>
              <a:rPr lang="ru-RU" sz="4000" dirty="0" smtClean="0"/>
              <a:t>спортивной тренировки </a:t>
            </a:r>
            <a:r>
              <a:rPr lang="ru-RU" sz="4000" dirty="0" smtClean="0"/>
              <a:t>спортсменов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0338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329" y="194574"/>
            <a:ext cx="116227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Традиционное планирование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(периодизация по Матвееву Л.П.) годится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спортсменов низкой и средней квалификации. Однако оно недостаточно хорошо работает у спортсменов высокого класса. Традиционная теория влечет за собой множество противоречий, которые, в свою очередь, значительно снижают эффективность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058" y="2133566"/>
            <a:ext cx="116227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большом количестве качеств-мишеней, каждое качество не может получить должного энергообеспечения, поскольку энергия концентрируется не на одно, специфическое данному виду спорта качество, а на их комплекс.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мнению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Иссурина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В.Б.(2010), проблема состоит в том, что «…прогресс спортсменов высокого уровня требует выполнения большого объема целенаправленных тренировочных нагрузок, т.е. их высокой концентрации в тренировочной программе. Очевидно, что при одновременном развитии многих качеств-мишеней такую концентрацию обеспечить невозможно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328" y="5301578"/>
            <a:ext cx="116227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одной существенной проблемой в использовании традиционной теории планирования является факт, говорящий о максимум трех пиках спортивной работоспособности в год. </a:t>
            </a:r>
          </a:p>
        </p:txBody>
      </p:sp>
    </p:spTree>
    <p:extLst>
      <p:ext uri="{BB962C8B-B14F-4D97-AF65-F5344CB8AC3E}">
        <p14:creationId xmlns:p14="http://schemas.microsoft.com/office/powerpoint/2010/main" val="93713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40" y="988246"/>
            <a:ext cx="10860600" cy="57756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70296"/>
            <a:ext cx="11833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Основные противоречия традиционного подхода к тренировочному процессу спортсменов высокого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961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117" y="253745"/>
            <a:ext cx="11622741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18415" indent="18923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планировании двух- 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трехцикловой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подготовки необхо­димо учитывать, что введение дополнительного законченного макроцикла в пределах одного года часто приводит к улучшению спортивных результатов, особенно у молодых квалифицирован­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ных спортсменов. Использование же трех- и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четырехциклового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нирования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сопровождается как ростом результатов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ближайшие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1—2 года, так и сокращением «спортивной жизни» спортсменов.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такую структуру можно рекомендовать при наличии доста­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точных оснований для этого.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629" y="4518212"/>
            <a:ext cx="11622741" cy="1764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Стимулирующее воздействие тренировочных и соревновательных нагрузок часто повышается за счет планирования во второй половине каждого макроцикла трехнедельного этапа подготовки в среднегорье, использования высокоэффективных тренажеров 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6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94" y="147917"/>
            <a:ext cx="117841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года, предшествующего наивысшему достижению,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планируются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ударные, соревновательные микроциклы (серии), в процессе которых спортсмен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участвовал бы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двух и более турнирах. Распространенным вариантом планирования тренировочных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мезоциклов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являлось чередование серий ударных микроциклов с восстановительными, в ходе которых широко применялись средства активного отдыха и восстановления работоспособности.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всех случаях построения системы тренировки характерной ее особенностью являлся тонкий учет индивидуальности спортсменов.</a:t>
            </a:r>
          </a:p>
        </p:txBody>
      </p:sp>
    </p:spTree>
    <p:extLst>
      <p:ext uri="{BB962C8B-B14F-4D97-AF65-F5344CB8AC3E}">
        <p14:creationId xmlns:p14="http://schemas.microsoft.com/office/powerpoint/2010/main" val="3092477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8941" y="177146"/>
            <a:ext cx="11255188" cy="25853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— основа подготовки спортсменов. В зависимости от того, правильно ли намечена перспектива совершенствования спортсмена на ряд лет вперед, рационально ли спланированы средства и методы тренировки, нагрузки, контрольные нормативы, во многом будут зависеть темпы роста его достижений, результативность подготовки в годичных циклах. Перспективные планы могут быть разработаны на различные сроки, в зависимости от возраста, уровня подготовленности спортсменов, их спортивного стажа.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264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315104"/>
            <a:ext cx="11430000" cy="55399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план тренировки представляет собой часть перспективного. В годовом плане более детально определены задачи года, периодов тренировки, средства и методы, динамика тренировочных и соревновательных нагрузок. Он включает следующие разделы: краткую характеристику спортсмена; краткую характеристику предшествующих этапов; цель и основные задачи на год; календарь основных соревнований и их задачи; цикличность подготовки и задачи по периодам; спортивно-технические показатели, контрольные нормативы; распределение тренировочной нагрузки; педагогический и врачебный контроль. Работа над годовым планом начинается с составления характеристики тренировки в предшествующем году, включающей характеристику спортсмена, спортивные показатели, динамику тренированности, спортивной формы, тренировочных нагрузок. Характеристика предшествующего сезона обязательно должна заканчиваться анализом основных ошибок и выводом, позволяющим определить направленность работы в будущем. Основу текущего планирования составляют месячные и недельные циклы, называемые иногда макро- и микроциклами.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689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8297"/>
            <a:ext cx="120889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55" indent="176530" algn="just">
              <a:lnSpc>
                <a:spcPct val="150000"/>
              </a:lnSpc>
              <a:spcBef>
                <a:spcPts val="1130"/>
              </a:spcBef>
              <a:spcAft>
                <a:spcPts val="0"/>
              </a:spcAft>
            </a:pPr>
            <a:r>
              <a:rPr lang="ru-RU" sz="24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 планирования </a:t>
            </a:r>
            <a:r>
              <a:rPr lang="ru-RU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спортивной подготовки —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совокупность методологических и организационно-методичес­ких установок, определяющих на конкретный отрезок времени конкретные задачи, подбор, компоновку и порядок задействова­ния наиболее целесообразных средств, методов, организацион­ных форм, материально-технического обеспечения занятий, а так­же составление конкретной тренировочной документации. Она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стратегию, тактику и технику организации процесса спортивной подготовки.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370" marR="12065" indent="1828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разных этапах многолетней спортивной под­готовки осуществляется в следующих формах: 1) перспективное (на ряд лет); 2) текущее (на один год); 3) оперативное (на месяц, неделю, отдельное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2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0305" y="617468"/>
            <a:ext cx="11214847" cy="50168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важнейших условий успешного осуществления спортивной тренировки является ее правильное планирование.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спортивной тренировки — это предвидение условий, средств и методов решения задач, которые ставятся перед процессом спортивной подготовки, предвидение тех спортивных результатов, которые должны быть достигнуты спортсменами.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спланировать подготовку спортсменов — это значит, исходя из анализа особенностей данного контингента спортсменов (или одного спортсмена), наметить основные показатели в процессе подготовки и распределить их во времени.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92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806" y="335845"/>
            <a:ext cx="1149723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планирования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развитие тренированности и подготовленности спортсмена, обеспечивающее достижение наивысших спортивных результатов.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 планирования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состояние спортсмена : оперативное, текущее, этапное, являющееся следствием применения тренировочных нагрузок, всего комплекса воздействий в системе спортивной подготовки.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Предметом планирования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тренировочного процесса являются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формы планирования; содержание тренировочного процесса; результаты, намечаемые на основе объективных закономерностей развития спортивных достижений и направленного формирования личности спортсмена.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4008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8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812" y="88438"/>
            <a:ext cx="11618259" cy="6681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планировании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тренировочного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 придерживаются, следующего порядка: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114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определяют цели и задачи на различные периоды тренировочного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114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анализа динамики нагрузки за предыдущий год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устанавливают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величину тренировочной нагрузки, ее объем и интенсивность;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114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определяют средства, методы, контрольные нормативы и другие показатели.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задача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разработке плана тренировки состоит в том, чтобы с учетом уровня подготовленности спортсмена, его возраста, спортивной квалификации, стажа занятий избранным видом спорта, календаря спортивных соревнований, особенностей вида спорта, условий проведения учебно-тренировочного процесса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показатели моделируемого состояния спортсмена в планируемый период времени, наметить оптимальную программу тренировки.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215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82" y="3117816"/>
            <a:ext cx="11954435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настоящее время непрерывная профессионализация спорта высших достижений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кардинально изменила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соревнований у элитных спортсменов, характеризующуюся значительным повышением физической и психической напряженности индивидуальных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календарей.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Многочисленные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 показывают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находиться длительное время в состоянии спортивной формы невозможно.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81" y="255494"/>
            <a:ext cx="119544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спортивной деятельности предопределяет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тренировки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включающей общефизическую, техническую,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технико-тактическую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соревновательную, психологическую и теоретическую подготовку. Эффективная многолетняя подготовка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спортсменов обусловлена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оптимальным содержанием каждого из этапов многолетнего спортивного совершенствования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3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66" y="307712"/>
            <a:ext cx="11954434" cy="576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Известно, что 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процессе базовой подготовки отмечается преимущественно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одноцикловое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планирование годичной подготовки с длительным подготовительным, коротким и нечетко выраженным соревновательным и 30-40-дневным переходным периодом.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максимальной реализации индивидуальных возможностей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задачей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задача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непосредственной подготовки к наивысшему достижению, что потребовало значительного увеличения (до 50-60%) доли средств специальной подготовки в общем объеме тренировочной работы, максимальных параметров тренировки, существенного расширения соревновательной практики в течение предшествующего пику достижений года.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9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806" y="175777"/>
            <a:ext cx="11712388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Резкое увеличение в течение года количества соревнований высокого ранга, кото­рые охватывают период до 9-10 месяцев, потребовало от ведущих спортсменов участия в них практически в течение всего года. Этому же спо­собствовала тенденция совре­менного спорта — частое участия в соревнованиях как эффектив­ный метод подготовки спортсменов высокого класса, хорошо адаптированных к обычным трени­ровочным нагрузкам.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последствие сложившаяся система перио­дизации спортивной тренировки вошла в противоречие с передовой спортивной практикой.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тренеры стали отвер­гать наличие подготовительного, соревновательно­го и переходного периодов с их спе­цифическими задачами и содержанием, вводить помесячное планирование тренировочного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подготовкой к каждому более или менее от­ветственному соревнованию, использовать новые обозначения структурных образований трениро­вочного процесса в течение года.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Другие вообще отвергают существующую периодизацию и пред­лагают рассматривать подготовку спортсменов высокой квалификации как сплошную цепь непос­редственной подготовки и участия спортсменов в различных соревнованиях. Наиболее эта тен­денция проявляется в тяжелой атлетике и некото­рых спортивных играх, появились ее сторонники и в отдельных циклических видах, в частности в пла­вании и велосипедном спорте (трек).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03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806" y="123055"/>
            <a:ext cx="11712388" cy="601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подготовки сильнейших спортсменов мира, специализирую­щихся в различных видах спорта, и результатов их участия в соревнованиях убедительно свидетель­ствует о научной необоснованности такой позиции и об отрицательном влиянии, которое она оказы­вает на теорию и методику спортивной тренировки вообще.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структуры тренировочного процесса, осо­бенно успешно выступавших тяжелоатлетов, свиде­тельствует о наличии в их подготовке 2-3-х макроциклов в течение года с четко выраженными подготовительным и соревновательным периодами. При этом первый макроцикл отличается более чет­кой общей направленностью, второй и третий (в случаях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трехцикловой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периодизации) — отличают­ся ярко выраженной специализированной направ­ленностью с относительно непродолжительным подготовительным периодом. Выделяются 1—3 главных соревнования, участие в остальных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специальной подготовки. Многие сильнейшие атлеты мира во второстепенных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соревнованиях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участвуют в более высоких весовых кате­гориях, т. е. без сгонки массы тела.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Спортсмены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выступающие более успешно в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главных соревнова­ниях, в других соревнованиях сезона показывают значительно более низкие результаты. С другой стороны, спортсмены, показывающие высокие ре­зультаты в весенних соревнованиях и в начале ле­та, не могут их сохранить к главным соревновани­ям года, которые обычно проводятся в конце лета — начале осени.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25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1404</Words>
  <Application>Microsoft Office PowerPoint</Application>
  <PresentationFormat>Широкоэкранный</PresentationFormat>
  <Paragraphs>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Учетная запись Майкрософт</cp:lastModifiedBy>
  <cp:revision>22</cp:revision>
  <dcterms:created xsi:type="dcterms:W3CDTF">2016-10-04T06:29:00Z</dcterms:created>
  <dcterms:modified xsi:type="dcterms:W3CDTF">2022-05-25T00:03:37Z</dcterms:modified>
</cp:coreProperties>
</file>